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57" r:id="rId7"/>
    <p:sldId id="269" r:id="rId8"/>
    <p:sldId id="258" r:id="rId9"/>
    <p:sldId id="270" r:id="rId10"/>
    <p:sldId id="259" r:id="rId11"/>
    <p:sldId id="263" r:id="rId12"/>
    <p:sldId id="261" r:id="rId13"/>
    <p:sldId id="271" r:id="rId14"/>
    <p:sldId id="272" r:id="rId15"/>
    <p:sldId id="273" r:id="rId16"/>
    <p:sldId id="274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A1680-C422-4ED4-A839-0DE262D27C34}" v="453" dt="2022-03-30T07:00:37.380"/>
    <p1510:client id="{E11C097A-FB18-470D-A07D-5E8B3E8DD69E}" v="196" dt="2022-03-30T16:32:54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2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E11C097A-FB18-470D-A07D-5E8B3E8DD69E}"/>
    <pc:docChg chg="custSel addSld modSld">
      <pc:chgData name="Michael MacCoss" userId="afbd1c96-5255-4d89-b6b4-1a00a15797b0" providerId="ADAL" clId="{E11C097A-FB18-470D-A07D-5E8B3E8DD69E}" dt="2022-03-30T16:40:50.267" v="551" actId="113"/>
      <pc:docMkLst>
        <pc:docMk/>
      </pc:docMkLst>
      <pc:sldChg chg="modSp mod">
        <pc:chgData name="Michael MacCoss" userId="afbd1c96-5255-4d89-b6b4-1a00a15797b0" providerId="ADAL" clId="{E11C097A-FB18-470D-A07D-5E8B3E8DD69E}" dt="2022-03-30T16:21:39.245" v="0" actId="1076"/>
        <pc:sldMkLst>
          <pc:docMk/>
          <pc:sldMk cId="1298786447" sldId="271"/>
        </pc:sldMkLst>
        <pc:picChg chg="mod">
          <ac:chgData name="Michael MacCoss" userId="afbd1c96-5255-4d89-b6b4-1a00a15797b0" providerId="ADAL" clId="{E11C097A-FB18-470D-A07D-5E8B3E8DD69E}" dt="2022-03-30T16:21:39.245" v="0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delSp modSp new mod modClrScheme modAnim chgLayout">
        <pc:chgData name="Michael MacCoss" userId="afbd1c96-5255-4d89-b6b4-1a00a15797b0" providerId="ADAL" clId="{E11C097A-FB18-470D-A07D-5E8B3E8DD69E}" dt="2022-03-30T16:32:54.603" v="272" actId="20577"/>
        <pc:sldMkLst>
          <pc:docMk/>
          <pc:sldMk cId="3774509389" sldId="273"/>
        </pc:sldMkLst>
        <pc:spChg chg="del mod ord">
          <ac:chgData name="Michael MacCoss" userId="afbd1c96-5255-4d89-b6b4-1a00a15797b0" providerId="ADAL" clId="{E11C097A-FB18-470D-A07D-5E8B3E8DD69E}" dt="2022-03-30T16:21:49.462" v="2" actId="700"/>
          <ac:spMkLst>
            <pc:docMk/>
            <pc:sldMk cId="3774509389" sldId="273"/>
            <ac:spMk id="2" creationId="{BA7D9D0B-799D-44E2-B55B-D3BBB429AF57}"/>
          </ac:spMkLst>
        </pc:spChg>
        <pc:spChg chg="add mod ord">
          <ac:chgData name="Michael MacCoss" userId="afbd1c96-5255-4d89-b6b4-1a00a15797b0" providerId="ADAL" clId="{E11C097A-FB18-470D-A07D-5E8B3E8DD69E}" dt="2022-03-30T16:21:56.291" v="25" actId="20577"/>
          <ac:spMkLst>
            <pc:docMk/>
            <pc:sldMk cId="3774509389" sldId="273"/>
            <ac:spMk id="3" creationId="{3CE818B6-717B-462B-B766-045AA0A2FA26}"/>
          </ac:spMkLst>
        </pc:spChg>
        <pc:spChg chg="add mod ord">
          <ac:chgData name="Michael MacCoss" userId="afbd1c96-5255-4d89-b6b4-1a00a15797b0" providerId="ADAL" clId="{E11C097A-FB18-470D-A07D-5E8B3E8DD69E}" dt="2022-03-30T16:29:37.568" v="188" actId="27636"/>
          <ac:spMkLst>
            <pc:docMk/>
            <pc:sldMk cId="3774509389" sldId="273"/>
            <ac:spMk id="4" creationId="{F74E93A3-C92A-450C-BB75-851350C0A2F6}"/>
          </ac:spMkLst>
        </pc:spChg>
        <pc:spChg chg="add mod">
          <ac:chgData name="Michael MacCoss" userId="afbd1c96-5255-4d89-b6b4-1a00a15797b0" providerId="ADAL" clId="{E11C097A-FB18-470D-A07D-5E8B3E8DD69E}" dt="2022-03-30T16:32:54.603" v="272" actId="20577"/>
          <ac:spMkLst>
            <pc:docMk/>
            <pc:sldMk cId="3774509389" sldId="273"/>
            <ac:spMk id="7" creationId="{6CD5D936-79D1-4EAF-90E6-204EFA9B9C60}"/>
          </ac:spMkLst>
        </pc:spChg>
        <pc:picChg chg="add mod">
          <ac:chgData name="Michael MacCoss" userId="afbd1c96-5255-4d89-b6b4-1a00a15797b0" providerId="ADAL" clId="{E11C097A-FB18-470D-A07D-5E8B3E8DD69E}" dt="2022-03-30T16:27:02.096" v="61" actId="1076"/>
          <ac:picMkLst>
            <pc:docMk/>
            <pc:sldMk cId="3774509389" sldId="273"/>
            <ac:picMk id="6" creationId="{8B2D80A7-8A75-48BA-BA8D-4FEC41A9E735}"/>
          </ac:picMkLst>
        </pc:picChg>
        <pc:picChg chg="add mod">
          <ac:chgData name="Michael MacCoss" userId="afbd1c96-5255-4d89-b6b4-1a00a15797b0" providerId="ADAL" clId="{E11C097A-FB18-470D-A07D-5E8B3E8DD69E}" dt="2022-03-30T16:31:42.230" v="193" actId="1076"/>
          <ac:picMkLst>
            <pc:docMk/>
            <pc:sldMk cId="3774509389" sldId="273"/>
            <ac:picMk id="9" creationId="{30F060BB-DB1B-4840-A7BD-D0D687E6C144}"/>
          </ac:picMkLst>
        </pc:picChg>
      </pc:sldChg>
      <pc:sldChg chg="addSp delSp modSp new mod modClrScheme chgLayout">
        <pc:chgData name="Michael MacCoss" userId="afbd1c96-5255-4d89-b6b4-1a00a15797b0" providerId="ADAL" clId="{E11C097A-FB18-470D-A07D-5E8B3E8DD69E}" dt="2022-03-30T16:40:50.267" v="551" actId="113"/>
        <pc:sldMkLst>
          <pc:docMk/>
          <pc:sldMk cId="1216061098" sldId="274"/>
        </pc:sldMkLst>
        <pc:spChg chg="del mod ord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2" creationId="{878C14D0-E2CA-4465-AB65-9293CF7C47B3}"/>
          </ac:spMkLst>
        </pc:spChg>
        <pc:spChg chg="del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3" creationId="{10E6BE16-1D8F-4DC4-ACA3-C2FB37E00C52}"/>
          </ac:spMkLst>
        </pc:spChg>
        <pc:spChg chg="add mod ord">
          <ac:chgData name="Michael MacCoss" userId="afbd1c96-5255-4d89-b6b4-1a00a15797b0" providerId="ADAL" clId="{E11C097A-FB18-470D-A07D-5E8B3E8DD69E}" dt="2022-03-30T16:36:31.706" v="285" actId="700"/>
          <ac:spMkLst>
            <pc:docMk/>
            <pc:sldMk cId="1216061098" sldId="274"/>
            <ac:spMk id="4" creationId="{A145C526-9C65-4181-B00B-5523DDF0F57B}"/>
          </ac:spMkLst>
        </pc:spChg>
        <pc:spChg chg="add mod ord">
          <ac:chgData name="Michael MacCoss" userId="afbd1c96-5255-4d89-b6b4-1a00a15797b0" providerId="ADAL" clId="{E11C097A-FB18-470D-A07D-5E8B3E8DD69E}" dt="2022-03-30T16:40:50.267" v="551" actId="113"/>
          <ac:spMkLst>
            <pc:docMk/>
            <pc:sldMk cId="1216061098" sldId="274"/>
            <ac:spMk id="5" creationId="{7BAB6E07-7297-49C5-9E9E-DC8F154FBA93}"/>
          </ac:spMkLst>
        </pc:spChg>
      </pc:sldChg>
    </pc:docChg>
  </pc:docChgLst>
  <pc:docChgLst>
    <pc:chgData name="Michael MacCoss" userId="afbd1c96-5255-4d89-b6b4-1a00a15797b0" providerId="ADAL" clId="{290A1680-C422-4ED4-A839-0DE262D27C34}"/>
    <pc:docChg chg="undo custSel addSld delSld modSld sldOrd">
      <pc:chgData name="Michael MacCoss" userId="afbd1c96-5255-4d89-b6b4-1a00a15797b0" providerId="ADAL" clId="{290A1680-C422-4ED4-A839-0DE262D27C34}" dt="2022-03-30T07:04:32.786" v="3701" actId="1076"/>
      <pc:docMkLst>
        <pc:docMk/>
      </pc:docMkLst>
      <pc:sldChg chg="modSp mod">
        <pc:chgData name="Michael MacCoss" userId="afbd1c96-5255-4d89-b6b4-1a00a15797b0" providerId="ADAL" clId="{290A1680-C422-4ED4-A839-0DE262D27C34}" dt="2022-03-30T01:43:17.242" v="222" actId="1076"/>
        <pc:sldMkLst>
          <pc:docMk/>
          <pc:sldMk cId="35994242" sldId="256"/>
        </pc:sldMkLst>
        <pc:spChg chg="mod">
          <ac:chgData name="Michael MacCoss" userId="afbd1c96-5255-4d89-b6b4-1a00a15797b0" providerId="ADAL" clId="{290A1680-C422-4ED4-A839-0DE262D27C34}" dt="2022-03-30T01:43:17.242" v="222" actId="1076"/>
          <ac:spMkLst>
            <pc:docMk/>
            <pc:sldMk cId="35994242" sldId="256"/>
            <ac:spMk id="4" creationId="{4ABF0211-3927-4806-AF34-E77CB6B130E6}"/>
          </ac:spMkLst>
        </pc:spChg>
      </pc:sldChg>
      <pc:sldChg chg="addSp modSp new mod modClrScheme modAnim chgLayout">
        <pc:chgData name="Michael MacCoss" userId="afbd1c96-5255-4d89-b6b4-1a00a15797b0" providerId="ADAL" clId="{290A1680-C422-4ED4-A839-0DE262D27C34}" dt="2022-03-30T06:29:38.292" v="3615"/>
        <pc:sldMkLst>
          <pc:docMk/>
          <pc:sldMk cId="2767836203" sldId="258"/>
        </pc:sldMkLst>
        <pc:spChg chg="mod ord">
          <ac:chgData name="Michael MacCoss" userId="afbd1c96-5255-4d89-b6b4-1a00a15797b0" providerId="ADAL" clId="{290A1680-C422-4ED4-A839-0DE262D27C34}" dt="2022-03-30T02:31:19.095" v="1252" actId="700"/>
          <ac:spMkLst>
            <pc:docMk/>
            <pc:sldMk cId="2767836203" sldId="258"/>
            <ac:spMk id="2" creationId="{B51FB683-9E51-402D-B5F1-EB3616FB0A29}"/>
          </ac:spMkLst>
        </pc:spChg>
        <pc:spChg chg="add mod ord">
          <ac:chgData name="Michael MacCoss" userId="afbd1c96-5255-4d89-b6b4-1a00a15797b0" providerId="ADAL" clId="{290A1680-C422-4ED4-A839-0DE262D27C34}" dt="2022-03-30T06:29:18.218" v="3614" actId="20577"/>
          <ac:spMkLst>
            <pc:docMk/>
            <pc:sldMk cId="2767836203" sldId="258"/>
            <ac:spMk id="3" creationId="{DF87F2DC-459D-44A1-82B1-67C1A0570EED}"/>
          </ac:spMkLst>
        </pc:spChg>
        <pc:spChg chg="add mod">
          <ac:chgData name="Michael MacCoss" userId="afbd1c96-5255-4d89-b6b4-1a00a15797b0" providerId="ADAL" clId="{290A1680-C422-4ED4-A839-0DE262D27C34}" dt="2022-03-30T06:28:34.186" v="3605" actId="1076"/>
          <ac:spMkLst>
            <pc:docMk/>
            <pc:sldMk cId="2767836203" sldId="258"/>
            <ac:spMk id="4" creationId="{20817D03-4E5B-4D14-A90F-F15F98970D82}"/>
          </ac:spMkLst>
        </pc:spChg>
      </pc:sldChg>
      <pc:sldChg chg="addSp modSp new mod ord modAnim">
        <pc:chgData name="Michael MacCoss" userId="afbd1c96-5255-4d89-b6b4-1a00a15797b0" providerId="ADAL" clId="{290A1680-C422-4ED4-A839-0DE262D27C34}" dt="2022-03-30T05:06:28.276" v="2941" actId="6549"/>
        <pc:sldMkLst>
          <pc:docMk/>
          <pc:sldMk cId="3626184578" sldId="259"/>
        </pc:sldMkLst>
        <pc:spChg chg="mod">
          <ac:chgData name="Michael MacCoss" userId="afbd1c96-5255-4d89-b6b4-1a00a15797b0" providerId="ADAL" clId="{290A1680-C422-4ED4-A839-0DE262D27C34}" dt="2022-03-30T04:48:42.515" v="2800" actId="1076"/>
          <ac:spMkLst>
            <pc:docMk/>
            <pc:sldMk cId="3626184578" sldId="259"/>
            <ac:spMk id="2" creationId="{D24194E2-A717-4B86-A94B-78B016789038}"/>
          </ac:spMkLst>
        </pc:spChg>
        <pc:spChg chg="add mod">
          <ac:chgData name="Michael MacCoss" userId="afbd1c96-5255-4d89-b6b4-1a00a15797b0" providerId="ADAL" clId="{290A1680-C422-4ED4-A839-0DE262D27C34}" dt="2022-03-30T04:47:29.349" v="2776" actId="20577"/>
          <ac:spMkLst>
            <pc:docMk/>
            <pc:sldMk cId="3626184578" sldId="259"/>
            <ac:spMk id="5" creationId="{5AD81EE2-3CB4-4EB5-9CFE-8FBBD8CD2AE1}"/>
          </ac:spMkLst>
        </pc:spChg>
        <pc:spChg chg="add mod">
          <ac:chgData name="Michael MacCoss" userId="afbd1c96-5255-4d89-b6b4-1a00a15797b0" providerId="ADAL" clId="{290A1680-C422-4ED4-A839-0DE262D27C34}" dt="2022-03-30T04:48:00.755" v="2799" actId="1076"/>
          <ac:spMkLst>
            <pc:docMk/>
            <pc:sldMk cId="3626184578" sldId="259"/>
            <ac:spMk id="6" creationId="{924B644F-33F7-4B7B-B3AD-1B0CC894BE67}"/>
          </ac:spMkLst>
        </pc:spChg>
        <pc:spChg chg="add mod">
          <ac:chgData name="Michael MacCoss" userId="afbd1c96-5255-4d89-b6b4-1a00a15797b0" providerId="ADAL" clId="{290A1680-C422-4ED4-A839-0DE262D27C34}" dt="2022-03-30T05:05:31.868" v="2938" actId="1076"/>
          <ac:spMkLst>
            <pc:docMk/>
            <pc:sldMk cId="3626184578" sldId="259"/>
            <ac:spMk id="7" creationId="{CE153312-C11E-47B1-A774-C067E19430EE}"/>
          </ac:spMkLst>
        </pc:spChg>
        <pc:spChg chg="add mod">
          <ac:chgData name="Michael MacCoss" userId="afbd1c96-5255-4d89-b6b4-1a00a15797b0" providerId="ADAL" clId="{290A1680-C422-4ED4-A839-0DE262D27C34}" dt="2022-03-30T05:06:28.276" v="2941" actId="6549"/>
          <ac:spMkLst>
            <pc:docMk/>
            <pc:sldMk cId="3626184578" sldId="259"/>
            <ac:spMk id="8" creationId="{28619212-ED98-4BB2-A794-AA23C7C1A2BB}"/>
          </ac:spMkLst>
        </pc:spChg>
        <pc:picChg chg="add mod">
          <ac:chgData name="Michael MacCoss" userId="afbd1c96-5255-4d89-b6b4-1a00a15797b0" providerId="ADAL" clId="{290A1680-C422-4ED4-A839-0DE262D27C34}" dt="2022-03-30T04:47:34.156" v="2777" actId="14100"/>
          <ac:picMkLst>
            <pc:docMk/>
            <pc:sldMk cId="3626184578" sldId="259"/>
            <ac:picMk id="4" creationId="{0FD40C54-0A7C-49CE-9010-1DB293F82DB7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5:07:36.690" v="2942" actId="47"/>
        <pc:sldMkLst>
          <pc:docMk/>
          <pc:sldMk cId="2798460396" sldId="260"/>
        </pc:sldMkLst>
        <pc:spChg chg="mod">
          <ac:chgData name="Michael MacCoss" userId="afbd1c96-5255-4d89-b6b4-1a00a15797b0" providerId="ADAL" clId="{290A1680-C422-4ED4-A839-0DE262D27C34}" dt="2022-03-29T05:47:41.050" v="117" actId="20577"/>
          <ac:spMkLst>
            <pc:docMk/>
            <pc:sldMk cId="2798460396" sldId="260"/>
            <ac:spMk id="2" creationId="{1FDBCE0E-159C-47D0-81EF-F546C77AA16A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7:00:30.381" v="3686" actId="21"/>
        <pc:sldMkLst>
          <pc:docMk/>
          <pc:sldMk cId="3315908439" sldId="261"/>
        </pc:sldMkLst>
        <pc:spChg chg="mod">
          <ac:chgData name="Michael MacCoss" userId="afbd1c96-5255-4d89-b6b4-1a00a15797b0" providerId="ADAL" clId="{290A1680-C422-4ED4-A839-0DE262D27C34}" dt="2022-03-30T06:59:20.041" v="3682" actId="1076"/>
          <ac:spMkLst>
            <pc:docMk/>
            <pc:sldMk cId="3315908439" sldId="261"/>
            <ac:spMk id="2" creationId="{0F9B2667-755D-4852-8CA8-D7BDB2B44B7C}"/>
          </ac:spMkLst>
        </pc:spChg>
        <pc:spChg chg="add del">
          <ac:chgData name="Michael MacCoss" userId="afbd1c96-5255-4d89-b6b4-1a00a15797b0" providerId="ADAL" clId="{290A1680-C422-4ED4-A839-0DE262D27C34}" dt="2022-03-30T05:09:04.101" v="2944" actId="478"/>
          <ac:spMkLst>
            <pc:docMk/>
            <pc:sldMk cId="3315908439" sldId="261"/>
            <ac:spMk id="4" creationId="{B3D05A6D-E4BF-4683-B41E-282D9A6FFCFD}"/>
          </ac:spMkLst>
        </pc:spChg>
        <pc:spChg chg="add del mod">
          <ac:chgData name="Michael MacCoss" userId="afbd1c96-5255-4d89-b6b4-1a00a15797b0" providerId="ADAL" clId="{290A1680-C422-4ED4-A839-0DE262D27C34}" dt="2022-03-30T06:57:38.103" v="3642" actId="478"/>
          <ac:spMkLst>
            <pc:docMk/>
            <pc:sldMk cId="3315908439" sldId="261"/>
            <ac:spMk id="5" creationId="{BB052DC9-A426-415C-BF91-D62C710E4423}"/>
          </ac:spMkLst>
        </pc:spChg>
        <pc:picChg chg="add del mod">
          <ac:chgData name="Michael MacCoss" userId="afbd1c96-5255-4d89-b6b4-1a00a15797b0" providerId="ADAL" clId="{290A1680-C422-4ED4-A839-0DE262D27C34}" dt="2022-03-30T07:00:30.381" v="3686" actId="21"/>
          <ac:picMkLst>
            <pc:docMk/>
            <pc:sldMk cId="3315908439" sldId="261"/>
            <ac:picMk id="3" creationId="{6F464D4A-8351-4519-BD5E-972F1D731530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5:17:31.572" v="2988" actId="1076"/>
        <pc:sldMkLst>
          <pc:docMk/>
          <pc:sldMk cId="3508460122" sldId="262"/>
        </pc:sldMkLst>
        <pc:spChg chg="mod">
          <ac:chgData name="Michael MacCoss" userId="afbd1c96-5255-4d89-b6b4-1a00a15797b0" providerId="ADAL" clId="{290A1680-C422-4ED4-A839-0DE262D27C34}" dt="2022-03-30T05:16:42.627" v="2974" actId="1076"/>
          <ac:spMkLst>
            <pc:docMk/>
            <pc:sldMk cId="3508460122" sldId="262"/>
            <ac:spMk id="2" creationId="{1E9C73A6-FEBE-450B-AB77-842AD319846F}"/>
          </ac:spMkLst>
        </pc:spChg>
        <pc:spChg chg="add mod">
          <ac:chgData name="Michael MacCoss" userId="afbd1c96-5255-4d89-b6b4-1a00a15797b0" providerId="ADAL" clId="{290A1680-C422-4ED4-A839-0DE262D27C34}" dt="2022-03-30T05:17:31.572" v="2988" actId="1076"/>
          <ac:spMkLst>
            <pc:docMk/>
            <pc:sldMk cId="3508460122" sldId="262"/>
            <ac:spMk id="4" creationId="{B12F6925-1CBD-487A-87EB-46BFE2BE9CDF}"/>
          </ac:spMkLst>
        </pc:spChg>
        <pc:picChg chg="add mod">
          <ac:chgData name="Michael MacCoss" userId="afbd1c96-5255-4d89-b6b4-1a00a15797b0" providerId="ADAL" clId="{290A1680-C422-4ED4-A839-0DE262D27C34}" dt="2022-03-30T05:16:45.075" v="2975" actId="1076"/>
          <ac:picMkLst>
            <pc:docMk/>
            <pc:sldMk cId="3508460122" sldId="262"/>
            <ac:picMk id="3" creationId="{477966EA-8443-468D-90A0-A8E8BCF45F43}"/>
          </ac:picMkLst>
        </pc:picChg>
      </pc:sldChg>
      <pc:sldChg chg="addSp delSp modSp new mod ord">
        <pc:chgData name="Michael MacCoss" userId="afbd1c96-5255-4d89-b6b4-1a00a15797b0" providerId="ADAL" clId="{290A1680-C422-4ED4-A839-0DE262D27C34}" dt="2022-03-30T05:59:19.622" v="3502" actId="2711"/>
        <pc:sldMkLst>
          <pc:docMk/>
          <pc:sldMk cId="2780984750" sldId="263"/>
        </pc:sldMkLst>
        <pc:spChg chg="mod">
          <ac:chgData name="Michael MacCoss" userId="afbd1c96-5255-4d89-b6b4-1a00a15797b0" providerId="ADAL" clId="{290A1680-C422-4ED4-A839-0DE262D27C34}" dt="2022-03-29T06:26:30.532" v="204" actId="20577"/>
          <ac:spMkLst>
            <pc:docMk/>
            <pc:sldMk cId="2780984750" sldId="263"/>
            <ac:spMk id="2" creationId="{867ADAD6-089D-4560-8269-AE09EF35CEC1}"/>
          </ac:spMkLst>
        </pc:spChg>
        <pc:spChg chg="add mod">
          <ac:chgData name="Michael MacCoss" userId="afbd1c96-5255-4d89-b6b4-1a00a15797b0" providerId="ADAL" clId="{290A1680-C422-4ED4-A839-0DE262D27C34}" dt="2022-03-30T05:59:19.622" v="3502" actId="2711"/>
          <ac:spMkLst>
            <pc:docMk/>
            <pc:sldMk cId="2780984750" sldId="263"/>
            <ac:spMk id="6" creationId="{346C0298-8B03-4BD4-AE0D-A97B77FDBBD3}"/>
          </ac:spMkLst>
        </pc:spChg>
        <pc:graphicFrameChg chg="add mod modGraphic">
          <ac:chgData name="Michael MacCoss" userId="afbd1c96-5255-4d89-b6b4-1a00a15797b0" providerId="ADAL" clId="{290A1680-C422-4ED4-A839-0DE262D27C34}" dt="2022-03-30T05:54:01.603" v="3346" actId="1076"/>
          <ac:graphicFrameMkLst>
            <pc:docMk/>
            <pc:sldMk cId="2780984750" sldId="263"/>
            <ac:graphicFrameMk id="5" creationId="{048840B1-4686-4633-A192-31B128FB33F3}"/>
          </ac:graphicFrameMkLst>
        </pc:graphicFrameChg>
        <pc:picChg chg="add del mod">
          <ac:chgData name="Michael MacCoss" userId="afbd1c96-5255-4d89-b6b4-1a00a15797b0" providerId="ADAL" clId="{290A1680-C422-4ED4-A839-0DE262D27C34}" dt="2022-03-30T05:35:25.423" v="2994" actId="478"/>
          <ac:picMkLst>
            <pc:docMk/>
            <pc:sldMk cId="2780984750" sldId="263"/>
            <ac:picMk id="4" creationId="{7BEAF33F-7FDF-4303-8578-0C8C8B06DF48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7:03:23.962" v="3694" actId="47"/>
        <pc:sldMkLst>
          <pc:docMk/>
          <pc:sldMk cId="329845931" sldId="264"/>
        </pc:sldMkLst>
        <pc:spChg chg="mod">
          <ac:chgData name="Michael MacCoss" userId="afbd1c96-5255-4d89-b6b4-1a00a15797b0" providerId="ADAL" clId="{290A1680-C422-4ED4-A839-0DE262D27C34}" dt="2022-03-29T07:00:59.629" v="221" actId="20577"/>
          <ac:spMkLst>
            <pc:docMk/>
            <pc:sldMk cId="329845931" sldId="264"/>
            <ac:spMk id="2" creationId="{3452D10F-A3E5-4BCD-8ED5-ABB8A9814C40}"/>
          </ac:spMkLst>
        </pc:spChg>
      </pc:sldChg>
      <pc:sldChg chg="addSp modSp add mod modClrScheme chgLayout">
        <pc:chgData name="Michael MacCoss" userId="afbd1c96-5255-4d89-b6b4-1a00a15797b0" providerId="ADAL" clId="{290A1680-C422-4ED4-A839-0DE262D27C34}" dt="2022-03-30T02:04:03.722" v="1251" actId="20577"/>
        <pc:sldMkLst>
          <pc:docMk/>
          <pc:sldMk cId="1523761552" sldId="265"/>
        </pc:sldMkLst>
        <pc:spChg chg="add mod ord">
          <ac:chgData name="Michael MacCoss" userId="afbd1c96-5255-4d89-b6b4-1a00a15797b0" providerId="ADAL" clId="{290A1680-C422-4ED4-A839-0DE262D27C34}" dt="2022-03-30T02:04:03.722" v="1251" actId="20577"/>
          <ac:spMkLst>
            <pc:docMk/>
            <pc:sldMk cId="1523761552" sldId="265"/>
            <ac:spMk id="2" creationId="{4566377F-3586-4B87-8A31-615D5D0B970B}"/>
          </ac:spMkLst>
        </pc:spChg>
        <pc:spChg chg="mod ord">
          <ac:chgData name="Michael MacCoss" userId="afbd1c96-5255-4d89-b6b4-1a00a15797b0" providerId="ADAL" clId="{290A1680-C422-4ED4-A839-0DE262D27C34}" dt="2022-03-30T02:01:13.624" v="1094" actId="14100"/>
          <ac:spMkLst>
            <pc:docMk/>
            <pc:sldMk cId="1523761552" sldId="265"/>
            <ac:spMk id="4" creationId="{4ABF0211-3927-4806-AF34-E77CB6B130E6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3:01:53.783" v="2060" actId="20577"/>
        <pc:sldMkLst>
          <pc:docMk/>
          <pc:sldMk cId="3087675309" sldId="266"/>
        </pc:sldMkLst>
        <pc:spChg chg="mod">
          <ac:chgData name="Michael MacCoss" userId="afbd1c96-5255-4d89-b6b4-1a00a15797b0" providerId="ADAL" clId="{290A1680-C422-4ED4-A839-0DE262D27C34}" dt="2022-03-30T03:01:53.783" v="2060" actId="20577"/>
          <ac:spMkLst>
            <pc:docMk/>
            <pc:sldMk cId="3087675309" sldId="266"/>
            <ac:spMk id="2" creationId="{DC76DD43-5423-4931-BD27-8DF30203B90D}"/>
          </ac:spMkLst>
        </pc:spChg>
        <pc:spChg chg="add del mod">
          <ac:chgData name="Michael MacCoss" userId="afbd1c96-5255-4d89-b6b4-1a00a15797b0" providerId="ADAL" clId="{290A1680-C422-4ED4-A839-0DE262D27C34}" dt="2022-03-30T02:49:56.062" v="1836" actId="478"/>
          <ac:spMkLst>
            <pc:docMk/>
            <pc:sldMk cId="3087675309" sldId="266"/>
            <ac:spMk id="9" creationId="{0F018C38-A2A8-46B3-8CBE-DB98DAE67C5B}"/>
          </ac:spMkLst>
        </pc:spChg>
        <pc:spChg chg="add del mod">
          <ac:chgData name="Michael MacCoss" userId="afbd1c96-5255-4d89-b6b4-1a00a15797b0" providerId="ADAL" clId="{290A1680-C422-4ED4-A839-0DE262D27C34}" dt="2022-03-30T02:50:29.350" v="1839" actId="478"/>
          <ac:spMkLst>
            <pc:docMk/>
            <pc:sldMk cId="3087675309" sldId="266"/>
            <ac:spMk id="10" creationId="{0B0AD9ED-DE3F-4FD3-9ACC-6CC2862E6715}"/>
          </ac:spMkLst>
        </pc:spChg>
        <pc:spChg chg="add del mod">
          <ac:chgData name="Michael MacCoss" userId="afbd1c96-5255-4d89-b6b4-1a00a15797b0" providerId="ADAL" clId="{290A1680-C422-4ED4-A839-0DE262D27C34}" dt="2022-03-30T02:51:24.711" v="1845" actId="478"/>
          <ac:spMkLst>
            <pc:docMk/>
            <pc:sldMk cId="3087675309" sldId="266"/>
            <ac:spMk id="11" creationId="{25C4CB8A-0F8D-4C34-B382-BE7BF4AD5BF5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2" creationId="{74C9C98A-F9FD-48FD-9148-46958A2E562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3" creationId="{7407B06B-0B5C-472D-9CE1-9763A87B3918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4" creationId="{D9721E41-97F8-4056-BBAE-E237B1DE0194}"/>
          </ac:spMkLst>
        </pc:spChg>
        <pc:spChg chg="add del mod">
          <ac:chgData name="Michael MacCoss" userId="afbd1c96-5255-4d89-b6b4-1a00a15797b0" providerId="ADAL" clId="{290A1680-C422-4ED4-A839-0DE262D27C34}" dt="2022-03-30T02:53:13.702" v="1872" actId="478"/>
          <ac:spMkLst>
            <pc:docMk/>
            <pc:sldMk cId="3087675309" sldId="266"/>
            <ac:spMk id="19" creationId="{D4F2B95B-11F8-467C-8807-C43B1AB68B4C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0" creationId="{4CA888C7-85AC-4D73-B95E-5D42E6CCB0D6}"/>
          </ac:spMkLst>
        </pc:spChg>
        <pc:spChg chg="add del mod">
          <ac:chgData name="Michael MacCoss" userId="afbd1c96-5255-4d89-b6b4-1a00a15797b0" providerId="ADAL" clId="{290A1680-C422-4ED4-A839-0DE262D27C34}" dt="2022-03-30T02:53:46.316" v="1880" actId="478"/>
          <ac:spMkLst>
            <pc:docMk/>
            <pc:sldMk cId="3087675309" sldId="266"/>
            <ac:spMk id="23" creationId="{7B349A44-6325-437C-ABD7-33C5427A7991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4" creationId="{9AA6D12E-66D0-418A-9051-4B7D58BCB07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8" creationId="{77D5716A-834E-4B2A-9524-C75477B6A19E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9" creationId="{8C9BACDB-E9EA-4B5E-88E9-AC05950F8FC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30" creationId="{26ED8B64-FF0F-4741-98E1-6DC7CE26DB12}"/>
          </ac:spMkLst>
        </pc:spChg>
        <pc:spChg chg="add mod">
          <ac:chgData name="Michael MacCoss" userId="afbd1c96-5255-4d89-b6b4-1a00a15797b0" providerId="ADAL" clId="{290A1680-C422-4ED4-A839-0DE262D27C34}" dt="2022-03-30T02:59:58.717" v="2020" actId="1076"/>
          <ac:spMkLst>
            <pc:docMk/>
            <pc:sldMk cId="3087675309" sldId="266"/>
            <ac:spMk id="31" creationId="{76B280E9-1856-4752-BCC3-266E2626D880}"/>
          </ac:spMkLst>
        </pc:spChg>
        <pc:spChg chg="add mod">
          <ac:chgData name="Michael MacCoss" userId="afbd1c96-5255-4d89-b6b4-1a00a15797b0" providerId="ADAL" clId="{290A1680-C422-4ED4-A839-0DE262D27C34}" dt="2022-03-30T03:01:19.897" v="2051" actId="20577"/>
          <ac:spMkLst>
            <pc:docMk/>
            <pc:sldMk cId="3087675309" sldId="266"/>
            <ac:spMk id="32" creationId="{8DC333B9-5AA3-4160-847A-DCC7C6398C1A}"/>
          </ac:spMkLst>
        </pc:spChg>
        <pc:spChg chg="add mod">
          <ac:chgData name="Michael MacCoss" userId="afbd1c96-5255-4d89-b6b4-1a00a15797b0" providerId="ADAL" clId="{290A1680-C422-4ED4-A839-0DE262D27C34}" dt="2022-03-30T02:59:09.435" v="2003" actId="20577"/>
          <ac:spMkLst>
            <pc:docMk/>
            <pc:sldMk cId="3087675309" sldId="266"/>
            <ac:spMk id="33" creationId="{83B9B4BA-E3A0-421A-9A2A-5428679EE9EC}"/>
          </ac:spMkLst>
        </pc:spChg>
        <pc:spChg chg="add mod">
          <ac:chgData name="Michael MacCoss" userId="afbd1c96-5255-4d89-b6b4-1a00a15797b0" providerId="ADAL" clId="{290A1680-C422-4ED4-A839-0DE262D27C34}" dt="2022-03-30T02:59:47.829" v="2018" actId="1076"/>
          <ac:spMkLst>
            <pc:docMk/>
            <pc:sldMk cId="3087675309" sldId="266"/>
            <ac:spMk id="34" creationId="{BBB5E0D5-BF34-44A0-B737-5B46AD324A8A}"/>
          </ac:spMkLst>
        </pc:spChg>
        <pc:spChg chg="add mod">
          <ac:chgData name="Michael MacCoss" userId="afbd1c96-5255-4d89-b6b4-1a00a15797b0" providerId="ADAL" clId="{290A1680-C422-4ED4-A839-0DE262D27C34}" dt="2022-03-30T03:00:19.528" v="2028" actId="403"/>
          <ac:spMkLst>
            <pc:docMk/>
            <pc:sldMk cId="3087675309" sldId="266"/>
            <ac:spMk id="36" creationId="{4B80FB4C-BA73-41E5-84C2-8AE067F08267}"/>
          </ac:spMkLst>
        </pc:sp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4" creationId="{F9477644-8683-4ED5-AA07-66DEBD279F10}"/>
          </ac:cxnSpMkLst>
        </pc:cxnChg>
        <pc:cxnChg chg="add del mod">
          <ac:chgData name="Michael MacCoss" userId="afbd1c96-5255-4d89-b6b4-1a00a15797b0" providerId="ADAL" clId="{290A1680-C422-4ED4-A839-0DE262D27C34}" dt="2022-03-30T02:48:33.926" v="1832" actId="478"/>
          <ac:cxnSpMkLst>
            <pc:docMk/>
            <pc:sldMk cId="3087675309" sldId="266"/>
            <ac:cxnSpMk id="6" creationId="{21DC6812-958C-414A-9248-DCB2CC3DFCA0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17" creationId="{36E5B2A7-A4EB-41D7-8566-06650547FBFE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1" creationId="{2D1CFB8F-0EC6-4499-848F-1BF9A947361A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6" creationId="{7D2843D9-8901-4C97-ACDC-C85C7AD95DE3}"/>
          </ac:cxnSpMkLst>
        </pc:cxnChg>
      </pc:sldChg>
      <pc:sldChg chg="addSp modSp new mod">
        <pc:chgData name="Michael MacCoss" userId="afbd1c96-5255-4d89-b6b4-1a00a15797b0" providerId="ADAL" clId="{290A1680-C422-4ED4-A839-0DE262D27C34}" dt="2022-03-30T03:10:10.776" v="2246" actId="20577"/>
        <pc:sldMkLst>
          <pc:docMk/>
          <pc:sldMk cId="2267239633" sldId="267"/>
        </pc:sldMkLst>
        <pc:spChg chg="mod">
          <ac:chgData name="Michael MacCoss" userId="afbd1c96-5255-4d89-b6b4-1a00a15797b0" providerId="ADAL" clId="{290A1680-C422-4ED4-A839-0DE262D27C34}" dt="2022-03-30T03:10:10.776" v="2246" actId="20577"/>
          <ac:spMkLst>
            <pc:docMk/>
            <pc:sldMk cId="2267239633" sldId="267"/>
            <ac:spMk id="2" creationId="{ABF74C4D-1F2C-4938-A164-1FAC3B9BE09B}"/>
          </ac:spMkLst>
        </pc:spChg>
        <pc:spChg chg="add mod">
          <ac:chgData name="Michael MacCoss" userId="afbd1c96-5255-4d89-b6b4-1a00a15797b0" providerId="ADAL" clId="{290A1680-C422-4ED4-A839-0DE262D27C34}" dt="2022-03-30T03:04:12.318" v="2187" actId="1076"/>
          <ac:spMkLst>
            <pc:docMk/>
            <pc:sldMk cId="2267239633" sldId="267"/>
            <ac:spMk id="4" creationId="{A8DD7FF0-D1DA-4D45-9B69-05885F5F6947}"/>
          </ac:spMkLst>
        </pc:spChg>
        <pc:spChg chg="add mod">
          <ac:chgData name="Michael MacCoss" userId="afbd1c96-5255-4d89-b6b4-1a00a15797b0" providerId="ADAL" clId="{290A1680-C422-4ED4-A839-0DE262D27C34}" dt="2022-03-30T03:07:29.837" v="2228" actId="1076"/>
          <ac:spMkLst>
            <pc:docMk/>
            <pc:sldMk cId="2267239633" sldId="267"/>
            <ac:spMk id="7" creationId="{E795AF5B-53F1-43D7-B240-B2E942C7D7DB}"/>
          </ac:spMkLst>
        </pc:spChg>
        <pc:picChg chg="add mod">
          <ac:chgData name="Michael MacCoss" userId="afbd1c96-5255-4d89-b6b4-1a00a15797b0" providerId="ADAL" clId="{290A1680-C422-4ED4-A839-0DE262D27C34}" dt="2022-03-30T03:04:12.318" v="2187" actId="1076"/>
          <ac:picMkLst>
            <pc:docMk/>
            <pc:sldMk cId="2267239633" sldId="267"/>
            <ac:picMk id="3" creationId="{9AE419FF-C6A7-4CA0-B06F-87AC6BDF21F7}"/>
          </ac:picMkLst>
        </pc:picChg>
        <pc:picChg chg="add mod">
          <ac:chgData name="Michael MacCoss" userId="afbd1c96-5255-4d89-b6b4-1a00a15797b0" providerId="ADAL" clId="{290A1680-C422-4ED4-A839-0DE262D27C34}" dt="2022-03-30T03:05:46.422" v="2193" actId="1076"/>
          <ac:picMkLst>
            <pc:docMk/>
            <pc:sldMk cId="2267239633" sldId="267"/>
            <ac:picMk id="5" creationId="{93628801-B58F-444B-BCCB-08FDFAAD27F5}"/>
          </ac:picMkLst>
        </pc:picChg>
        <pc:picChg chg="add mod">
          <ac:chgData name="Michael MacCoss" userId="afbd1c96-5255-4d89-b6b4-1a00a15797b0" providerId="ADAL" clId="{290A1680-C422-4ED4-A839-0DE262D27C34}" dt="2022-03-30T03:07:01.197" v="2198" actId="1076"/>
          <ac:picMkLst>
            <pc:docMk/>
            <pc:sldMk cId="2267239633" sldId="267"/>
            <ac:picMk id="6" creationId="{BBDCAA75-5F58-4F66-851B-97E07D69326C}"/>
          </ac:picMkLst>
        </pc:picChg>
        <pc:picChg chg="add mod">
          <ac:chgData name="Michael MacCoss" userId="afbd1c96-5255-4d89-b6b4-1a00a15797b0" providerId="ADAL" clId="{290A1680-C422-4ED4-A839-0DE262D27C34}" dt="2022-03-30T03:08:26.662" v="2232" actId="1076"/>
          <ac:picMkLst>
            <pc:docMk/>
            <pc:sldMk cId="2267239633" sldId="267"/>
            <ac:picMk id="8" creationId="{6E878072-1EB4-4EB6-B41C-CB74F9FF18D6}"/>
          </ac:picMkLst>
        </pc:picChg>
        <pc:picChg chg="add mod">
          <ac:chgData name="Michael MacCoss" userId="afbd1c96-5255-4d89-b6b4-1a00a15797b0" providerId="ADAL" clId="{290A1680-C422-4ED4-A839-0DE262D27C34}" dt="2022-03-30T03:09:49.310" v="2234" actId="1076"/>
          <ac:picMkLst>
            <pc:docMk/>
            <pc:sldMk cId="2267239633" sldId="267"/>
            <ac:picMk id="10" creationId="{359A77CE-D0ED-464F-8DB3-14131423DEBD}"/>
          </ac:picMkLst>
        </pc:picChg>
      </pc:sldChg>
      <pc:sldChg chg="addSp delSp modSp new mod modClrScheme modAnim chgLayout">
        <pc:chgData name="Michael MacCoss" userId="afbd1c96-5255-4d89-b6b4-1a00a15797b0" providerId="ADAL" clId="{290A1680-C422-4ED4-A839-0DE262D27C34}" dt="2022-03-30T03:35:08.321" v="2599"/>
        <pc:sldMkLst>
          <pc:docMk/>
          <pc:sldMk cId="3977463655" sldId="268"/>
        </pc:sldMkLst>
        <pc:spChg chg="mod ord">
          <ac:chgData name="Michael MacCoss" userId="afbd1c96-5255-4d89-b6b4-1a00a15797b0" providerId="ADAL" clId="{290A1680-C422-4ED4-A839-0DE262D27C34}" dt="2022-03-30T03:24:49.495" v="2297" actId="700"/>
          <ac:spMkLst>
            <pc:docMk/>
            <pc:sldMk cId="3977463655" sldId="268"/>
            <ac:spMk id="2" creationId="{D39C53B2-D82B-4D04-9B9E-6A205CBBD64E}"/>
          </ac:spMkLst>
        </pc:spChg>
        <pc:spChg chg="add mod ord">
          <ac:chgData name="Michael MacCoss" userId="afbd1c96-5255-4d89-b6b4-1a00a15797b0" providerId="ADAL" clId="{290A1680-C422-4ED4-A839-0DE262D27C34}" dt="2022-03-30T03:32:38.264" v="2584" actId="403"/>
          <ac:spMkLst>
            <pc:docMk/>
            <pc:sldMk cId="3977463655" sldId="268"/>
            <ac:spMk id="3" creationId="{5DB0E861-6333-427E-93CF-217895741AFA}"/>
          </ac:spMkLst>
        </pc:spChg>
        <pc:spChg chg="add del mod">
          <ac:chgData name="Michael MacCoss" userId="afbd1c96-5255-4d89-b6b4-1a00a15797b0" providerId="ADAL" clId="{290A1680-C422-4ED4-A839-0DE262D27C34}" dt="2022-03-30T03:32:32.621" v="2583" actId="21"/>
          <ac:spMkLst>
            <pc:docMk/>
            <pc:sldMk cId="3977463655" sldId="268"/>
            <ac:spMk id="5" creationId="{228A6D8B-1388-4FB0-AAF4-37D8A4AFCB8F}"/>
          </ac:spMkLst>
        </pc:spChg>
        <pc:spChg chg="add mod">
          <ac:chgData name="Michael MacCoss" userId="afbd1c96-5255-4d89-b6b4-1a00a15797b0" providerId="ADAL" clId="{290A1680-C422-4ED4-A839-0DE262D27C34}" dt="2022-03-30T03:34:35.757" v="2596" actId="1076"/>
          <ac:spMkLst>
            <pc:docMk/>
            <pc:sldMk cId="3977463655" sldId="268"/>
            <ac:spMk id="9" creationId="{86E7070E-05AB-4738-8B3B-B5D8B3722079}"/>
          </ac:spMkLst>
        </pc:spChg>
        <pc:grpChg chg="add mod">
          <ac:chgData name="Michael MacCoss" userId="afbd1c96-5255-4d89-b6b4-1a00a15797b0" providerId="ADAL" clId="{290A1680-C422-4ED4-A839-0DE262D27C34}" dt="2022-03-30T03:34:19.183" v="2592" actId="164"/>
          <ac:grpSpMkLst>
            <pc:docMk/>
            <pc:sldMk cId="3977463655" sldId="268"/>
            <ac:grpSpMk id="10" creationId="{609B1AC3-13AF-41DF-ACDE-A5123CCCD1BC}"/>
          </ac:grpSpMkLst>
        </pc:grpChg>
        <pc:picChg chg="add del mod">
          <ac:chgData name="Michael MacCoss" userId="afbd1c96-5255-4d89-b6b4-1a00a15797b0" providerId="ADAL" clId="{290A1680-C422-4ED4-A839-0DE262D27C34}" dt="2022-03-30T03:32:32.621" v="2583" actId="21"/>
          <ac:picMkLst>
            <pc:docMk/>
            <pc:sldMk cId="3977463655" sldId="268"/>
            <ac:picMk id="4" creationId="{7E9B93DD-3692-4D03-8021-BD1E5DE9C594}"/>
          </ac:picMkLst>
        </pc:picChg>
        <pc:picChg chg="add mod">
          <ac:chgData name="Michael MacCoss" userId="afbd1c96-5255-4d89-b6b4-1a00a15797b0" providerId="ADAL" clId="{290A1680-C422-4ED4-A839-0DE262D27C34}" dt="2022-03-30T03:32:28.733" v="2582" actId="1076"/>
          <ac:picMkLst>
            <pc:docMk/>
            <pc:sldMk cId="3977463655" sldId="268"/>
            <ac:picMk id="6" creationId="{D9CEEDF9-F10C-4221-AB88-4A31E45E46EB}"/>
          </ac:picMkLst>
        </pc:picChg>
        <pc:picChg chg="add del mod">
          <ac:chgData name="Michael MacCoss" userId="afbd1c96-5255-4d89-b6b4-1a00a15797b0" providerId="ADAL" clId="{290A1680-C422-4ED4-A839-0DE262D27C34}" dt="2022-03-30T03:34:00.181" v="2589"/>
          <ac:picMkLst>
            <pc:docMk/>
            <pc:sldMk cId="3977463655" sldId="268"/>
            <ac:picMk id="7" creationId="{6610E4E0-C4B9-406D-8752-838A9A710ACF}"/>
          </ac:picMkLst>
        </pc:picChg>
        <pc:picChg chg="add mod">
          <ac:chgData name="Michael MacCoss" userId="afbd1c96-5255-4d89-b6b4-1a00a15797b0" providerId="ADAL" clId="{290A1680-C422-4ED4-A839-0DE262D27C34}" dt="2022-03-30T03:34:35.757" v="2596" actId="1076"/>
          <ac:picMkLst>
            <pc:docMk/>
            <pc:sldMk cId="3977463655" sldId="268"/>
            <ac:picMk id="8" creationId="{9E63632B-E917-4BA8-9282-FC2468B07172}"/>
          </ac:picMkLst>
        </pc:picChg>
      </pc:sldChg>
      <pc:sldChg chg="addSp modSp new mod ord">
        <pc:chgData name="Michael MacCoss" userId="afbd1c96-5255-4d89-b6b4-1a00a15797b0" providerId="ADAL" clId="{290A1680-C422-4ED4-A839-0DE262D27C34}" dt="2022-03-30T07:04:32.786" v="3701" actId="1076"/>
        <pc:sldMkLst>
          <pc:docMk/>
          <pc:sldMk cId="2704758678" sldId="269"/>
        </pc:sldMkLst>
        <pc:spChg chg="mod">
          <ac:chgData name="Michael MacCoss" userId="afbd1c96-5255-4d89-b6b4-1a00a15797b0" providerId="ADAL" clId="{290A1680-C422-4ED4-A839-0DE262D27C34}" dt="2022-03-30T06:51:17.850" v="3639" actId="1076"/>
          <ac:spMkLst>
            <pc:docMk/>
            <pc:sldMk cId="2704758678" sldId="269"/>
            <ac:spMk id="2" creationId="{2EAC6B5F-26A0-4696-9244-F0330BAE3386}"/>
          </ac:spMkLst>
        </pc:spChg>
        <pc:spChg chg="add mod">
          <ac:chgData name="Michael MacCoss" userId="afbd1c96-5255-4d89-b6b4-1a00a15797b0" providerId="ADAL" clId="{290A1680-C422-4ED4-A839-0DE262D27C34}" dt="2022-03-30T07:04:25.296" v="3697" actId="1076"/>
          <ac:spMkLst>
            <pc:docMk/>
            <pc:sldMk cId="2704758678" sldId="269"/>
            <ac:spMk id="3" creationId="{6C01C8E7-FAF3-4420-8E53-80502935F5D2}"/>
          </ac:spMkLst>
        </pc:spChg>
        <pc:spChg chg="add mod">
          <ac:chgData name="Michael MacCoss" userId="afbd1c96-5255-4d89-b6b4-1a00a15797b0" providerId="ADAL" clId="{290A1680-C422-4ED4-A839-0DE262D27C34}" dt="2022-03-30T07:04:32.786" v="3701" actId="1076"/>
          <ac:spMkLst>
            <pc:docMk/>
            <pc:sldMk cId="2704758678" sldId="269"/>
            <ac:spMk id="5" creationId="{2A9D249F-BC78-4229-9362-13DC21678825}"/>
          </ac:spMkLst>
        </pc:spChg>
        <pc:picChg chg="add mod">
          <ac:chgData name="Michael MacCoss" userId="afbd1c96-5255-4d89-b6b4-1a00a15797b0" providerId="ADAL" clId="{290A1680-C422-4ED4-A839-0DE262D27C34}" dt="2022-03-30T04:29:34.812" v="2631" actId="1076"/>
          <ac:picMkLst>
            <pc:docMk/>
            <pc:sldMk cId="2704758678" sldId="269"/>
            <ac:picMk id="4" creationId="{8EC094E7-EBC2-457F-AB93-746268C26B1A}"/>
          </ac:picMkLst>
        </pc:picChg>
      </pc:sldChg>
      <pc:sldChg chg="addSp modSp new mod modAnim">
        <pc:chgData name="Michael MacCoss" userId="afbd1c96-5255-4d89-b6b4-1a00a15797b0" providerId="ADAL" clId="{290A1680-C422-4ED4-A839-0DE262D27C34}" dt="2022-03-30T05:02:20.912" v="2895"/>
        <pc:sldMkLst>
          <pc:docMk/>
          <pc:sldMk cId="4137528359" sldId="270"/>
        </pc:sldMkLst>
        <pc:spChg chg="mod">
          <ac:chgData name="Michael MacCoss" userId="afbd1c96-5255-4d89-b6b4-1a00a15797b0" providerId="ADAL" clId="{290A1680-C422-4ED4-A839-0DE262D27C34}" dt="2022-03-30T04:58:29.212" v="2887" actId="1076"/>
          <ac:spMkLst>
            <pc:docMk/>
            <pc:sldMk cId="4137528359" sldId="270"/>
            <ac:spMk id="2" creationId="{0D08817B-B94D-4997-BB2D-91EFBA69ED35}"/>
          </ac:spMkLst>
        </pc:spChg>
        <pc:spChg chg="add mod">
          <ac:chgData name="Michael MacCoss" userId="afbd1c96-5255-4d89-b6b4-1a00a15797b0" providerId="ADAL" clId="{290A1680-C422-4ED4-A839-0DE262D27C34}" dt="2022-03-30T04:57:28.764" v="2885" actId="14100"/>
          <ac:spMkLst>
            <pc:docMk/>
            <pc:sldMk cId="4137528359" sldId="270"/>
            <ac:spMk id="10" creationId="{FE956155-86D8-4B0E-B3F9-95E621A91032}"/>
          </ac:spMkLst>
        </pc:spChg>
        <pc:spChg chg="add mod">
          <ac:chgData name="Michael MacCoss" userId="afbd1c96-5255-4d89-b6b4-1a00a15797b0" providerId="ADAL" clId="{290A1680-C422-4ED4-A839-0DE262D27C34}" dt="2022-03-30T05:02:08.276" v="2894" actId="1582"/>
          <ac:spMkLst>
            <pc:docMk/>
            <pc:sldMk cId="4137528359" sldId="270"/>
            <ac:spMk id="11" creationId="{025721ED-2F66-422F-9922-F5859A5707DB}"/>
          </ac:spMkLst>
        </pc:spChg>
        <pc:picChg chg="add mod">
          <ac:chgData name="Michael MacCoss" userId="afbd1c96-5255-4d89-b6b4-1a00a15797b0" providerId="ADAL" clId="{290A1680-C422-4ED4-A839-0DE262D27C34}" dt="2022-03-30T04:56:42.252" v="2871" actId="1076"/>
          <ac:picMkLst>
            <pc:docMk/>
            <pc:sldMk cId="4137528359" sldId="270"/>
            <ac:picMk id="3" creationId="{CE19B877-4553-4207-A467-236EEA4611A3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4" creationId="{172F53B8-C743-4CB0-8232-D02FC75A0922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5" creationId="{44627D21-E890-4883-BBB2-9055E7FAF81B}"/>
          </ac:picMkLst>
        </pc:picChg>
        <pc:cxnChg chg="add mod">
          <ac:chgData name="Michael MacCoss" userId="afbd1c96-5255-4d89-b6b4-1a00a15797b0" providerId="ADAL" clId="{290A1680-C422-4ED4-A839-0DE262D27C34}" dt="2022-03-30T04:55:51.588" v="2865" actId="1582"/>
          <ac:cxnSpMkLst>
            <pc:docMk/>
            <pc:sldMk cId="4137528359" sldId="270"/>
            <ac:cxnSpMk id="7" creationId="{FAD74A1E-DD5F-4E71-9ECE-2C3C9CF261F4}"/>
          </ac:cxnSpMkLst>
        </pc:cxnChg>
        <pc:cxnChg chg="add mod">
          <ac:chgData name="Michael MacCoss" userId="afbd1c96-5255-4d89-b6b4-1a00a15797b0" providerId="ADAL" clId="{290A1680-C422-4ED4-A839-0DE262D27C34}" dt="2022-03-30T04:56:32.992" v="2870" actId="208"/>
          <ac:cxnSpMkLst>
            <pc:docMk/>
            <pc:sldMk cId="4137528359" sldId="270"/>
            <ac:cxnSpMk id="8" creationId="{FFCFCBA4-788A-4E4F-9B67-857F3409CEC1}"/>
          </ac:cxnSpMkLst>
        </pc:cxnChg>
      </pc:sldChg>
      <pc:sldChg chg="addSp delSp modSp new mod modClrScheme chgLayout">
        <pc:chgData name="Michael MacCoss" userId="afbd1c96-5255-4d89-b6b4-1a00a15797b0" providerId="ADAL" clId="{290A1680-C422-4ED4-A839-0DE262D27C34}" dt="2022-03-30T07:00:39.586" v="3689" actId="1076"/>
        <pc:sldMkLst>
          <pc:docMk/>
          <pc:sldMk cId="1298786447" sldId="271"/>
        </pc:sldMkLst>
        <pc:spChg chg="del">
          <ac:chgData name="Michael MacCoss" userId="afbd1c96-5255-4d89-b6b4-1a00a15797b0" providerId="ADAL" clId="{290A1680-C422-4ED4-A839-0DE262D27C34}" dt="2022-03-30T07:00:36.475" v="3687" actId="700"/>
          <ac:spMkLst>
            <pc:docMk/>
            <pc:sldMk cId="1298786447" sldId="271"/>
            <ac:spMk id="2" creationId="{E3A0CDC2-EF45-404D-8F47-AE25BD9C0242}"/>
          </ac:spMkLst>
        </pc:spChg>
        <pc:picChg chg="add mod">
          <ac:chgData name="Michael MacCoss" userId="afbd1c96-5255-4d89-b6b4-1a00a15797b0" providerId="ADAL" clId="{290A1680-C422-4ED4-A839-0DE262D27C34}" dt="2022-03-30T07:00:39.586" v="3689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7:01:56.146" v="3693" actId="1076"/>
        <pc:sldMkLst>
          <pc:docMk/>
          <pc:sldMk cId="945113268" sldId="272"/>
        </pc:sldMkLst>
        <pc:picChg chg="add mod">
          <ac:chgData name="Michael MacCoss" userId="afbd1c96-5255-4d89-b6b4-1a00a15797b0" providerId="ADAL" clId="{290A1680-C422-4ED4-A839-0DE262D27C34}" dt="2022-03-30T07:01:56.146" v="3693" actId="1076"/>
          <ac:picMkLst>
            <pc:docMk/>
            <pc:sldMk cId="945113268" sldId="272"/>
            <ac:picMk id="3" creationId="{2DAA22BC-E65D-4D41-84B6-887B8B7C2F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71C2-5F41-4F79-B54D-19263E9E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8F9C9-3AC1-4F67-9B01-A0061C46B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F4B-D18A-4E06-9FB3-1BC154CF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BF34-7937-4CE3-9196-9819C763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C646-4A10-4EE8-BC8E-C139E24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9921-91C8-4FA4-AF66-3F7B1C5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08C1-033C-4C46-AC16-1A52D2A7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47E-8053-45CE-BC2F-9A2FB0F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1161-244A-4B73-9093-5199CD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DEBB-C29B-4196-959F-CBEF2A5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F2542-21C4-4246-B7FB-AC6C86C2E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D6BC-A339-4842-A1C7-840D8B82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B26-8580-46D2-88A2-E5C8870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9DFA-71E5-43F6-9B09-74FA59A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5AE4-CDAB-46B0-843D-1ACA34D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D0-F604-4346-93C7-8D8F8AA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D315-C83A-4A0A-9797-062645BF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5366-4914-4E66-AEAF-480DF0E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ADDE-B2CA-4314-8A41-C55DC47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EDB5-FFFB-4A85-AD0C-08B90A70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2315-9330-4691-9F22-EE96CDD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83D-3F72-4767-8D50-68D67ED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1070-8670-49DE-803D-711C69E1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8E87-AEDD-46C8-B28B-8784C0FE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A707D-0DD5-48EC-955D-17AFA2D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1D6-22E4-491A-9ADE-AA85B94E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0C75-9619-42B8-846D-994C5E657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0542-AF29-4568-986D-BC732F2FF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05FD-C50C-4287-83DC-FECF3C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BBD9-6F33-40FA-B959-A35DA0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AFC79-7799-442F-8976-A52FD5B7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CDC-F19D-425F-A375-1DB31EDC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F51F-2D89-4B1B-9018-50423405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375F-576A-4EAA-81F2-72C28AD59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FC9A-A4F3-4113-B66D-A40CE692B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76FC9-7FF0-4A10-B086-F919FCFF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581-0D31-4B95-A7C4-F5B991E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3E3D-E0B4-4CF1-AC20-FA99A65E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541D-733E-4CA6-9721-6770CC8B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FB7-D7B8-4109-8D2C-F6E47D2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2532-C610-4526-91C8-849EB9D4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CD12-FDE9-4A99-A9FD-36E79E7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DDD6-3DF3-432F-9DDE-3A65EB0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0F4DD-B81A-4E60-991A-C347B3B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A830-30B1-4C50-8461-5DEB2F9C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8486-B50A-4214-A409-F7D6DB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25F-68CC-450A-ADF2-4D5092F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FC1-F4F4-4D0D-831E-3312BB9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9AF8D-9879-4FB0-95B5-E5C962D2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E042-3D9C-47C1-A4EB-98E56CFC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DF78-D581-497E-8E5B-309944E6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764-303D-45C2-9CA0-0F492571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8DA-0A90-44FB-904C-06DF7C6D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6307B-4278-4D88-8317-F98BA15B6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7C1-B865-4EC9-B74D-E89FAD8F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D2F7-C36C-4D21-88D4-1044EEC1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C490-35C0-4144-A3B2-C64BA9FF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9AFCC-6BE9-4DC9-8E08-0CB27598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794C-3B15-45FF-B67A-96C5B6B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1FF0-118E-4B74-BAC5-ED0152BC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141E-92E9-41A3-A7FF-C98400AED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5148-BA4B-4CE1-87D8-374E9DD0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444B-4F1C-4773-A164-62102A64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88"/>
            <a:ext cx="10515600" cy="1325563"/>
          </a:xfrm>
        </p:spPr>
        <p:txBody>
          <a:bodyPr/>
          <a:lstStyle/>
          <a:p>
            <a:r>
              <a:rPr lang="en-US" dirty="0"/>
              <a:t>What is signal?</a:t>
            </a:r>
          </a:p>
        </p:txBody>
      </p:sp>
    </p:spTree>
    <p:extLst>
      <p:ext uri="{BB962C8B-B14F-4D97-AF65-F5344CB8AC3E}">
        <p14:creationId xmlns:p14="http://schemas.microsoft.com/office/powerpoint/2010/main" val="3599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4E2-A717-4B86-A94B-78B01678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 dirty="0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C54-0A7C-49CE-9010-1DB293F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baseline</a:t>
                </a:r>
              </a:p>
              <a:p>
                <a:r>
                  <a:rPr lang="en-US" dirty="0"/>
                  <a:t>Noise = </a:t>
                </a:r>
                <a:r>
                  <a:rPr lang="en-US" dirty="0" err="1"/>
                  <a:t>Stdev</a:t>
                </a:r>
                <a:r>
                  <a:rPr lang="en-US" dirty="0"/>
                  <a:t>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blipFill>
                <a:blip r:embed="rId3"/>
                <a:stretch>
                  <a:fillRect l="-1322" t="-3289" r="-66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4B644F-33F7-4B7B-B3AD-1B0CC894BE67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Most Common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53312-C11E-47B1-A774-C067E19430EE}"/>
              </a:ext>
            </a:extLst>
          </p:cNvPr>
          <p:cNvSpPr txBox="1"/>
          <p:nvPr/>
        </p:nvSpPr>
        <p:spPr>
          <a:xfrm>
            <a:off x="6728807" y="2260212"/>
            <a:ext cx="4826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What is wrong with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9212-ED98-4BB2-A794-AA23C7C1A2BB}"/>
              </a:ext>
            </a:extLst>
          </p:cNvPr>
          <p:cNvSpPr txBox="1"/>
          <p:nvPr/>
        </p:nvSpPr>
        <p:spPr>
          <a:xfrm>
            <a:off x="7076017" y="3808023"/>
            <a:ext cx="41320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Signal to Baseline Noise</a:t>
            </a:r>
          </a:p>
        </p:txBody>
      </p:sp>
    </p:spTree>
    <p:extLst>
      <p:ext uri="{BB962C8B-B14F-4D97-AF65-F5344CB8AC3E}">
        <p14:creationId xmlns:p14="http://schemas.microsoft.com/office/powerpoint/2010/main" val="36261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AD6-089D-4560-8269-AE09EF3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00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Standard Deviation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=0.434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antilog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=2.303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00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93" t="-8197" r="-963" b="-873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61682" r="-100963" b="-398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61682" r="-963" b="-398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116892" r="-100963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116892" r="-963" b="-1878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352747" r="-100963" b="-20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352747" r="-963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447826" r="-100963" b="-1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447826" r="-963" b="-1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547826" r="-100963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547826" r="-963" b="-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/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are measured variables from an experiment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are the standard deviations.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blipFill>
                <a:blip r:embed="rId3"/>
                <a:stretch>
                  <a:fillRect l="-541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8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2667-755D-4852-8CA8-D7BDB2B4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dirty="0"/>
              <a:t>What sort of noise source is dominant?</a:t>
            </a:r>
          </a:p>
        </p:txBody>
      </p:sp>
    </p:spTree>
    <p:extLst>
      <p:ext uri="{BB962C8B-B14F-4D97-AF65-F5344CB8AC3E}">
        <p14:creationId xmlns:p14="http://schemas.microsoft.com/office/powerpoint/2010/main" val="331590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957A8-A588-49FC-A570-53A30944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71" y="975931"/>
            <a:ext cx="6210300" cy="49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8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22BC-E65D-4D41-84B6-887B8B7C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69" y="1709627"/>
            <a:ext cx="9284611" cy="34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818B6-717B-462B-B766-045AA0A2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sources of noise?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93A3-C92A-450C-BB75-851350C0A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9176" cy="1348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Chemical noise (aka interference)</a:t>
            </a:r>
          </a:p>
          <a:p>
            <a:pPr lvl="1"/>
            <a:r>
              <a:rPr lang="en-US" dirty="0"/>
              <a:t>Interactions with other molecules in:</a:t>
            </a:r>
          </a:p>
          <a:p>
            <a:pPr lvl="2"/>
            <a:r>
              <a:rPr lang="en-US" dirty="0"/>
              <a:t>Sample</a:t>
            </a:r>
          </a:p>
          <a:p>
            <a:pPr lvl="2"/>
            <a:r>
              <a:rPr lang="en-US" dirty="0"/>
              <a:t>Room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D80A7-8A75-48BA-BA8D-4FEC41A9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25" y="1825625"/>
            <a:ext cx="4210638" cy="411537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D5D936-79D1-4EAF-90E6-204EFA9B9C60}"/>
              </a:ext>
            </a:extLst>
          </p:cNvPr>
          <p:cNvSpPr txBox="1">
            <a:spLocks/>
          </p:cNvSpPr>
          <p:nvPr/>
        </p:nvSpPr>
        <p:spPr>
          <a:xfrm>
            <a:off x="838200" y="3548954"/>
            <a:ext cx="5599176" cy="23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Environmental noise</a:t>
            </a:r>
          </a:p>
          <a:p>
            <a:pPr lvl="1"/>
            <a:r>
              <a:rPr lang="en-US" dirty="0"/>
              <a:t>Frequencies that are picked up by RF detection electronics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060BB-DB1B-4840-A7BD-D0D687E6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21" y="1273468"/>
            <a:ext cx="6988384" cy="22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5C526-9C65-4181-B00B-5523DDF0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B6E07-7297-49C5-9E9E-DC8F154F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Dolby noise reduction: </a:t>
            </a:r>
            <a:r>
              <a:rPr lang="en-US" dirty="0"/>
              <a:t>perform FFT, remove high frequency portion of the spectrum, inverse FFT</a:t>
            </a:r>
          </a:p>
          <a:p>
            <a:r>
              <a:rPr lang="en-US" b="1" dirty="0"/>
              <a:t>Noise cancelling headphones:</a:t>
            </a:r>
            <a:r>
              <a:rPr lang="en-US" dirty="0"/>
              <a:t> A microphone records what is happening outside and the exact opposite frequency is applied to cancel those sounds out.</a:t>
            </a:r>
          </a:p>
        </p:txBody>
      </p:sp>
    </p:spTree>
    <p:extLst>
      <p:ext uri="{BB962C8B-B14F-4D97-AF65-F5344CB8AC3E}">
        <p14:creationId xmlns:p14="http://schemas.microsoft.com/office/powerpoint/2010/main" val="121606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3A6-FEBE-450B-AB77-842AD319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 dirty="0"/>
              <a:t>Precision vs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66EA-8443-468D-90A0-A8E8BCF4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5" y="1538288"/>
            <a:ext cx="8033939" cy="2740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6925-1CBD-487A-87EB-46BFE2BE9CDF}"/>
              </a:ext>
            </a:extLst>
          </p:cNvPr>
          <p:cNvSpPr txBox="1"/>
          <p:nvPr/>
        </p:nvSpPr>
        <p:spPr>
          <a:xfrm>
            <a:off x="1708480" y="5217074"/>
            <a:ext cx="877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equity-text-b"/>
              </a:rPr>
              <a:t>Precision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equity-text-b"/>
              </a:rPr>
              <a:t> is about taking multiple attempts—such as shots, guesses, or measurements—and having all of them end up very close to each other.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equity-text-b"/>
              </a:rPr>
              <a:t>Accuracy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equity-text-b"/>
              </a:rPr>
              <a:t> is about having your attempts land at the true or desired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46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15222"/>
          </a:xfrm>
        </p:spPr>
        <p:txBody>
          <a:bodyPr/>
          <a:lstStyle/>
          <a:p>
            <a:r>
              <a:rPr lang="en-US" dirty="0"/>
              <a:t>What is signal?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6377F-3586-4B87-8A31-615D5D0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0434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Time-varying voltage, current or electromagnetic waves that carry information</a:t>
            </a:r>
          </a:p>
          <a:p>
            <a:r>
              <a:rPr lang="en-US" dirty="0"/>
              <a:t>Analog or digital representations of analog physical quantities</a:t>
            </a:r>
          </a:p>
          <a:p>
            <a:endParaRPr lang="en-US" dirty="0"/>
          </a:p>
          <a:p>
            <a:r>
              <a:rPr lang="en-US" dirty="0"/>
              <a:t>Analog signal: a continuous value in which a time varying quantity (i.e. voltage, pressure, </a:t>
            </a:r>
            <a:r>
              <a:rPr lang="en-US" dirty="0" err="1"/>
              <a:t>etc</a:t>
            </a:r>
            <a:r>
              <a:rPr lang="en-US" dirty="0"/>
              <a:t>…) represents another time-based variable – one variable is an “analog” of the other.  </a:t>
            </a:r>
          </a:p>
          <a:p>
            <a:pPr lvl="1"/>
            <a:r>
              <a:rPr lang="en-US" dirty="0"/>
              <a:t>Dimmer switch connected to a light bulb.  The dimmer has an infinite number of positions from off and full – and a corresponding infinite number of output from the light bulb</a:t>
            </a:r>
          </a:p>
          <a:p>
            <a:r>
              <a:rPr lang="en-US" dirty="0"/>
              <a:t>Digital signal: express the variation in discrete values.</a:t>
            </a:r>
          </a:p>
          <a:p>
            <a:pPr lvl="1"/>
            <a:r>
              <a:rPr lang="en-US" dirty="0"/>
              <a:t>More like an “on/off” switch.  </a:t>
            </a:r>
          </a:p>
          <a:p>
            <a:pPr lvl="1"/>
            <a:endParaRPr lang="en-US" dirty="0"/>
          </a:p>
          <a:p>
            <a:r>
              <a:rPr lang="en-US" dirty="0"/>
              <a:t>Most analog signal is converted to a digital form so that it can be transmitted, stored, or processed.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6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DD43-5423-4931-BD27-8DF30203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Transducer Circuit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77644-8683-4ED5-AA07-66DEBD279F10}"/>
              </a:ext>
            </a:extLst>
          </p:cNvPr>
          <p:cNvCxnSpPr>
            <a:cxnSpLocks/>
          </p:cNvCxnSpPr>
          <p:nvPr/>
        </p:nvCxnSpPr>
        <p:spPr>
          <a:xfrm>
            <a:off x="1620253" y="3104147"/>
            <a:ext cx="113922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9C98A-F9FD-48FD-9148-46958A2E5627}"/>
              </a:ext>
            </a:extLst>
          </p:cNvPr>
          <p:cNvSpPr txBox="1"/>
          <p:nvPr/>
        </p:nvSpPr>
        <p:spPr>
          <a:xfrm>
            <a:off x="1743236" y="23009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Signal</a:t>
            </a:r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7407B06B-0B5C-472D-9CE1-9763A87B3918}"/>
              </a:ext>
            </a:extLst>
          </p:cNvPr>
          <p:cNvSpPr/>
          <p:nvPr/>
        </p:nvSpPr>
        <p:spPr>
          <a:xfrm rot="10800000">
            <a:off x="2759476" y="2799355"/>
            <a:ext cx="1026695" cy="609583"/>
          </a:xfrm>
          <a:prstGeom prst="flowChartOnline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9721E41-97F8-4056-BBAE-E237B1DE0194}"/>
              </a:ext>
            </a:extLst>
          </p:cNvPr>
          <p:cNvSpPr/>
          <p:nvPr/>
        </p:nvSpPr>
        <p:spPr>
          <a:xfrm rot="5400000">
            <a:off x="4636168" y="2781304"/>
            <a:ext cx="745958" cy="645687"/>
          </a:xfrm>
          <a:prstGeom prst="triangl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E5B2A7-A4EB-41D7-8566-06650547FBF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>
            <a:off x="378617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A888C7-85AC-4D73-B95E-5D42E6CCB0D6}"/>
              </a:ext>
            </a:extLst>
          </p:cNvPr>
          <p:cNvSpPr/>
          <p:nvPr/>
        </p:nvSpPr>
        <p:spPr>
          <a:xfrm>
            <a:off x="6232123" y="2738649"/>
            <a:ext cx="938463" cy="7063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1CFB8F-0EC6-4499-848F-1BF9A947361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199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6D12E-66D0-418A-9051-4B7D58BCB077}"/>
              </a:ext>
            </a:extLst>
          </p:cNvPr>
          <p:cNvSpPr/>
          <p:nvPr/>
        </p:nvSpPr>
        <p:spPr>
          <a:xfrm>
            <a:off x="8197516" y="2927230"/>
            <a:ext cx="1604210" cy="329230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1 2 3 4 5 6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2843D9-8901-4C97-ACDC-C85C7AD95DE3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7170586" y="3091845"/>
            <a:ext cx="10269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5716A-834E-4B2A-9524-C75477B6A19E}"/>
              </a:ext>
            </a:extLst>
          </p:cNvPr>
          <p:cNvSpPr txBox="1"/>
          <p:nvPr/>
        </p:nvSpPr>
        <p:spPr>
          <a:xfrm>
            <a:off x="2731882" y="2309898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Tranducer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BACDB-E9EA-4B5E-88E9-AC05950F8FC7}"/>
              </a:ext>
            </a:extLst>
          </p:cNvPr>
          <p:cNvSpPr txBox="1"/>
          <p:nvPr/>
        </p:nvSpPr>
        <p:spPr>
          <a:xfrm>
            <a:off x="4381204" y="230095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D8B64-FF0F-4741-98E1-6DC7CE26DB12}"/>
              </a:ext>
            </a:extLst>
          </p:cNvPr>
          <p:cNvSpPr txBox="1"/>
          <p:nvPr/>
        </p:nvSpPr>
        <p:spPr>
          <a:xfrm>
            <a:off x="5951786" y="1807837"/>
            <a:ext cx="14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Analog to Digital Converter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0E9-1856-4752-BCC3-266E2626D880}"/>
              </a:ext>
            </a:extLst>
          </p:cNvPr>
          <p:cNvSpPr txBox="1"/>
          <p:nvPr/>
        </p:nvSpPr>
        <p:spPr>
          <a:xfrm>
            <a:off x="8197516" y="2369317"/>
            <a:ext cx="14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333B9-5AA3-4160-847A-DCC7C6398C1A}"/>
              </a:ext>
            </a:extLst>
          </p:cNvPr>
          <p:cNvSpPr txBox="1"/>
          <p:nvPr/>
        </p:nvSpPr>
        <p:spPr>
          <a:xfrm>
            <a:off x="1360775" y="3761874"/>
            <a:ext cx="171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Current = </a:t>
            </a: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9B4BA-E3A0-421A-9A2A-5428679EE9EC}"/>
              </a:ext>
            </a:extLst>
          </p:cNvPr>
          <p:cNvSpPr txBox="1"/>
          <p:nvPr/>
        </p:nvSpPr>
        <p:spPr>
          <a:xfrm>
            <a:off x="3920285" y="375766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k*</a:t>
            </a: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5E0D5-BF34-44A0-B737-5B46AD324A8A}"/>
              </a:ext>
            </a:extLst>
          </p:cNvPr>
          <p:cNvSpPr txBox="1"/>
          <p:nvPr/>
        </p:nvSpPr>
        <p:spPr>
          <a:xfrm>
            <a:off x="5232868" y="376187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 = f(</a:t>
            </a:r>
            <a:r>
              <a:rPr lang="en-US" sz="2800" dirty="0" err="1"/>
              <a:t>i</a:t>
            </a:r>
            <a:r>
              <a:rPr lang="en-US" sz="28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FB4C-BA73-41E5-84C2-8AE067F08267}"/>
              </a:ext>
            </a:extLst>
          </p:cNvPr>
          <p:cNvSpPr txBox="1"/>
          <p:nvPr/>
        </p:nvSpPr>
        <p:spPr>
          <a:xfrm>
            <a:off x="8012914" y="3753853"/>
            <a:ext cx="197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Number </a:t>
            </a:r>
          </a:p>
        </p:txBody>
      </p:sp>
    </p:spTree>
    <p:extLst>
      <p:ext uri="{BB962C8B-B14F-4D97-AF65-F5344CB8AC3E}">
        <p14:creationId xmlns:p14="http://schemas.microsoft.com/office/powerpoint/2010/main" val="308767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C4D-1F2C-4938-A164-1FAC3B9B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Transducers are similar for photons and 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419FF-C6A7-4CA0-B06F-87AC6BD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5038"/>
            <a:ext cx="466725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D7FF0-D1DA-4D45-9B69-05885F5F6947}"/>
              </a:ext>
            </a:extLst>
          </p:cNvPr>
          <p:cNvSpPr txBox="1"/>
          <p:nvPr/>
        </p:nvSpPr>
        <p:spPr>
          <a:xfrm>
            <a:off x="1552575" y="169068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Photomultiplier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8801-B58F-444B-BCCB-08FDFA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4" y="4703722"/>
            <a:ext cx="3829760" cy="154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CAA75-5F58-4F66-851B-97E07D69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51" y="2060020"/>
            <a:ext cx="33848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AF5B-53F1-43D7-B240-B2E942C7D7DB}"/>
              </a:ext>
            </a:extLst>
          </p:cNvPr>
          <p:cNvSpPr txBox="1"/>
          <p:nvPr/>
        </p:nvSpPr>
        <p:spPr>
          <a:xfrm>
            <a:off x="8123568" y="1690688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 Multiplier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78072-1EB4-4EB6-B41C-CB74F9FF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3" y="4503697"/>
            <a:ext cx="2872371" cy="215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77CE-D0ED-464F-8DB3-14131423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408" y="4330025"/>
            <a:ext cx="25972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53B2-D82B-4D04-9B9E-6A205CBB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aspects of ADCs (digital conversion)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E861-6333-427E-93CF-2178957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987550"/>
            <a:ext cx="383857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Sampling Rate</a:t>
            </a:r>
          </a:p>
          <a:p>
            <a:pPr lvl="1"/>
            <a:r>
              <a:rPr lang="en-US" sz="2800" dirty="0"/>
              <a:t>How fast the ADC can convert the signal?</a:t>
            </a:r>
          </a:p>
          <a:p>
            <a:r>
              <a:rPr lang="en-US" sz="3200" dirty="0"/>
              <a:t>Bit resolution</a:t>
            </a:r>
          </a:p>
          <a:p>
            <a:pPr lvl="1"/>
            <a:r>
              <a:rPr lang="en-US" sz="2800" dirty="0"/>
              <a:t>How much accuracy can the ADC convert from analog to digital?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EEDF9-F10C-4221-AB88-4A31E45E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06" y="1690688"/>
            <a:ext cx="3999992" cy="47953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9B1AC3-13AF-41DF-ACDE-A5123CCCD1BC}"/>
              </a:ext>
            </a:extLst>
          </p:cNvPr>
          <p:cNvGrpSpPr/>
          <p:nvPr/>
        </p:nvGrpSpPr>
        <p:grpSpPr>
          <a:xfrm>
            <a:off x="6302967" y="2408555"/>
            <a:ext cx="4969703" cy="3359644"/>
            <a:chOff x="6302967" y="2408555"/>
            <a:chExt cx="4969703" cy="3359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3632B-E917-4BA8-9282-FC2468B0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522" y="2408555"/>
              <a:ext cx="4949148" cy="21467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7070E-05AB-4738-8B3B-B5D8B3722079}"/>
                </a:ext>
              </a:extLst>
            </p:cNvPr>
            <p:cNvSpPr txBox="1"/>
            <p:nvPr/>
          </p:nvSpPr>
          <p:spPr>
            <a:xfrm>
              <a:off x="6302967" y="4752536"/>
              <a:ext cx="49285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3-bit ADC can provide 2</a:t>
              </a:r>
              <a:r>
                <a:rPr lang="en-US" sz="2000" baseline="30000" dirty="0"/>
                <a:t>3</a:t>
              </a:r>
              <a:r>
                <a:rPr lang="en-US" sz="2000" dirty="0"/>
                <a:t> divisions (8) in signal</a:t>
              </a:r>
            </a:p>
            <a:p>
              <a:r>
                <a:rPr lang="en-US" sz="2000" dirty="0"/>
                <a:t>8-bit ADC = 256 division</a:t>
              </a:r>
            </a:p>
            <a:p>
              <a:r>
                <a:rPr lang="en-US" sz="2000" dirty="0"/>
                <a:t>16-bit ADC = 65536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55-F7DD-49E6-9DEF-F89FD64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</p:spTree>
    <p:extLst>
      <p:ext uri="{BB962C8B-B14F-4D97-AF65-F5344CB8AC3E}">
        <p14:creationId xmlns:p14="http://schemas.microsoft.com/office/powerpoint/2010/main" val="218560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6B5F-26A0-4696-9244-F0330BAE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04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94E7-EBC2-457F-AB93-746268C2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38" y="1965748"/>
            <a:ext cx="7765007" cy="4219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1C8E7-FAF3-4420-8E53-80502935F5D2}"/>
              </a:ext>
            </a:extLst>
          </p:cNvPr>
          <p:cNvSpPr txBox="1"/>
          <p:nvPr/>
        </p:nvSpPr>
        <p:spPr>
          <a:xfrm>
            <a:off x="6096000" y="1404924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homoscedastic noise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D249F-BC78-4229-9362-13DC21678825}"/>
              </a:ext>
            </a:extLst>
          </p:cNvPr>
          <p:cNvSpPr txBox="1"/>
          <p:nvPr/>
        </p:nvSpPr>
        <p:spPr>
          <a:xfrm>
            <a:off x="2534592" y="1404924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heteroscedastic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475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B683-9E51-402D-B5F1-EB3616F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F2DC-459D-44A1-82B1-67C1A057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117179" cy="4351338"/>
          </a:xfrm>
        </p:spPr>
        <p:txBody>
          <a:bodyPr/>
          <a:lstStyle/>
          <a:p>
            <a:r>
              <a:rPr lang="en-US" b="1" i="1" dirty="0"/>
              <a:t>Johnson noise (aka Thermal noise): </a:t>
            </a:r>
            <a:r>
              <a:rPr lang="en-US" dirty="0"/>
              <a:t>noise from the thermal motion of electrons in the electronics.  Constant and independent of the measured signal. Dependent on temperature and resistance in the electronics. </a:t>
            </a:r>
            <a:r>
              <a:rPr lang="en-US" i="1" dirty="0"/>
              <a:t>Can be limiting factor at very high sensitivity measurements.</a:t>
            </a:r>
          </a:p>
          <a:p>
            <a:endParaRPr lang="en-US" dirty="0"/>
          </a:p>
          <a:p>
            <a:r>
              <a:rPr lang="en-US" b="1" i="1" dirty="0"/>
              <a:t>Shot noise (aka Poisson noise, counting noise): </a:t>
            </a:r>
            <a:r>
              <a:rPr lang="en-US" dirty="0"/>
              <a:t>Random variations in electron or ion motion lead to random variations in current.  The higher the current, the larger the shot noise.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/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17B-B94D-4997-BB2D-91EFBA69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90"/>
            <a:ext cx="10515600" cy="1325563"/>
          </a:xfrm>
        </p:spPr>
        <p:txBody>
          <a:bodyPr/>
          <a:lstStyle/>
          <a:p>
            <a:r>
              <a:rPr lang="en-US" dirty="0"/>
              <a:t>Shot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B877-4553-4207-A467-236EEA46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81" y="1127937"/>
            <a:ext cx="7078107" cy="4402411"/>
          </a:xfrm>
          <a:prstGeom prst="rect">
            <a:avLst/>
          </a:prstGeom>
        </p:spPr>
      </p:pic>
      <p:pic>
        <p:nvPicPr>
          <p:cNvPr id="4" name="Picture 558" descr="angioBefore">
            <a:extLst>
              <a:ext uri="{FF2B5EF4-FFF2-40B4-BE49-F238E27FC236}">
                <a16:creationId xmlns:a16="http://schemas.microsoft.com/office/drawing/2014/main" id="{172F53B8-C743-4CB0-8232-D02FC75A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166" y="3329143"/>
            <a:ext cx="3348952" cy="2084704"/>
          </a:xfrm>
          <a:prstGeom prst="rect">
            <a:avLst/>
          </a:prstGeom>
          <a:noFill/>
        </p:spPr>
      </p:pic>
      <p:pic>
        <p:nvPicPr>
          <p:cNvPr id="5" name="Picture 559" descr="angioAfter">
            <a:extLst>
              <a:ext uri="{FF2B5EF4-FFF2-40B4-BE49-F238E27FC236}">
                <a16:creationId xmlns:a16="http://schemas.microsoft.com/office/drawing/2014/main" id="{44627D21-E890-4883-BBB2-9055E7F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166" y="1420784"/>
            <a:ext cx="3342145" cy="207946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4A1E-DD5F-4E71-9ECE-2C3C9CF261F4}"/>
              </a:ext>
            </a:extLst>
          </p:cNvPr>
          <p:cNvCxnSpPr/>
          <p:nvPr/>
        </p:nvCxnSpPr>
        <p:spPr>
          <a:xfrm flipV="1">
            <a:off x="3696511" y="2266545"/>
            <a:ext cx="1342417" cy="1939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FCBA4-788A-4E4F-9B67-857F3409CEC1}"/>
              </a:ext>
            </a:extLst>
          </p:cNvPr>
          <p:cNvCxnSpPr>
            <a:cxnSpLocks/>
          </p:cNvCxnSpPr>
          <p:nvPr/>
        </p:nvCxnSpPr>
        <p:spPr>
          <a:xfrm flipV="1">
            <a:off x="3855781" y="3633439"/>
            <a:ext cx="1786067" cy="93106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956155-86D8-4B0E-B3F9-95E621A91032}"/>
              </a:ext>
            </a:extLst>
          </p:cNvPr>
          <p:cNvSpPr txBox="1"/>
          <p:nvPr/>
        </p:nvSpPr>
        <p:spPr>
          <a:xfrm>
            <a:off x="2839596" y="5601097"/>
            <a:ext cx="50151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0000"/>
                </a:solidFill>
              </a:rPr>
              <a:t>~10x 	Improvement in Signal</a:t>
            </a:r>
          </a:p>
          <a:p>
            <a:r>
              <a:rPr lang="en-US" sz="3200" b="1" i="1" dirty="0">
                <a:solidFill>
                  <a:srgbClr val="000000"/>
                </a:solidFill>
              </a:rPr>
              <a:t>~3x 	Improvement in S/N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/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599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equity-text-b</vt:lpstr>
      <vt:lpstr>Times New Roman</vt:lpstr>
      <vt:lpstr>Office Theme</vt:lpstr>
      <vt:lpstr>What is signal?</vt:lpstr>
      <vt:lpstr>What is signal?</vt:lpstr>
      <vt:lpstr>Simple Transducer Circuit</vt:lpstr>
      <vt:lpstr>Transducers are similar for photons and ions</vt:lpstr>
      <vt:lpstr>Important aspects of ADCs (digital conversion)</vt:lpstr>
      <vt:lpstr>What is noise?</vt:lpstr>
      <vt:lpstr>Types of Noise</vt:lpstr>
      <vt:lpstr>Types of Noise</vt:lpstr>
      <vt:lpstr>Shot Noise</vt:lpstr>
      <vt:lpstr>Ways to express Signal to Noise?</vt:lpstr>
      <vt:lpstr>Propagation of Error</vt:lpstr>
      <vt:lpstr>What sort of noise source is dominant?</vt:lpstr>
      <vt:lpstr>PowerPoint Presentation</vt:lpstr>
      <vt:lpstr>PowerPoint Presentation</vt:lpstr>
      <vt:lpstr>Other sources of noise?</vt:lpstr>
      <vt:lpstr>Examples:</vt:lpstr>
      <vt:lpstr>Precision vs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signal?</dc:title>
  <dc:creator>Michael MacCoss</dc:creator>
  <cp:lastModifiedBy>Michael MacCoss</cp:lastModifiedBy>
  <cp:revision>1</cp:revision>
  <dcterms:created xsi:type="dcterms:W3CDTF">2022-03-29T05:25:50Z</dcterms:created>
  <dcterms:modified xsi:type="dcterms:W3CDTF">2022-03-30T16:40:52Z</dcterms:modified>
</cp:coreProperties>
</file>